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96" d="100"/>
          <a:sy n="96" d="100"/>
        </p:scale>
        <p:origin x="618" y="7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7D4029-7453-4896-8990-FB05F2972D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10" y="804611"/>
            <a:ext cx="3080940" cy="41079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C0F3E8-B042-4541-BB14-46E1C7A36B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72" y="1402942"/>
            <a:ext cx="4251328" cy="31884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Международный день музыки</a:t>
            </a: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Международный день музыки прошел в виде музыкального вечера, на котором дошкольники показали концертную программу с включением танцев и песен. Мероприятие позволило «погрузить» детей в мир прекрасного, способствовало формированию эстетического отношения к музыке.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96B19B-F433-462C-8B45-8C46FB08E0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278" y="894453"/>
            <a:ext cx="2364315" cy="177323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00FD48-BF38-41DB-8F5C-0DA9EEC34A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08" y="3510955"/>
            <a:ext cx="2710953" cy="152491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C576A17-B5AF-4D47-BCD2-65961AD34A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3" y="241824"/>
            <a:ext cx="2348689" cy="176151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81AEE1-9924-4993-A37F-A6CBEBDE26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847" y="3015977"/>
            <a:ext cx="2710953" cy="20332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3263</TotalTime>
  <Words>60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</cp:lastModifiedBy>
  <cp:revision>423</cp:revision>
  <cp:lastPrinted>2021-02-04T07:26:50Z</cp:lastPrinted>
  <dcterms:created xsi:type="dcterms:W3CDTF">2015-10-13T08:15:21Z</dcterms:created>
  <dcterms:modified xsi:type="dcterms:W3CDTF">2021-10-22T08:50:28Z</dcterms:modified>
</cp:coreProperties>
</file>